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9" r:id="rId3"/>
    <p:sldId id="258" r:id="rId4"/>
    <p:sldId id="260" r:id="rId5"/>
    <p:sldId id="267" r:id="rId6"/>
    <p:sldId id="265" r:id="rId7"/>
    <p:sldId id="266" r:id="rId8"/>
    <p:sldId id="269" r:id="rId9"/>
    <p:sldId id="261" r:id="rId10"/>
    <p:sldId id="270" r:id="rId11"/>
    <p:sldId id="271" r:id="rId12"/>
    <p:sldId id="272" r:id="rId13"/>
    <p:sldId id="273" r:id="rId14"/>
    <p:sldId id="262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643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34EEF-B672-4175-B69B-731F76C7C65F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18759-0BDC-4CC2-BDA8-8B0E1C19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82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C4C3156-B667-4CC5-B9B9-AD728CB789DA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5132987-53C8-4981-9278-5A0EF48EFD4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4"/>
            <a:ext cx="5723468" cy="17102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Taking Care of Ourselves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3800"/>
            <a:ext cx="5712179" cy="990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Berlin Sans FB Demi" panose="020E0802020502020306" pitchFamily="34" charset="0"/>
              </a:rPr>
              <a:t>Billy Brookshire</a:t>
            </a:r>
          </a:p>
        </p:txBody>
      </p:sp>
    </p:spTree>
    <p:extLst>
      <p:ext uri="{BB962C8B-B14F-4D97-AF65-F5344CB8AC3E}">
        <p14:creationId xmlns:p14="http://schemas.microsoft.com/office/powerpoint/2010/main" val="4248799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371600"/>
            <a:ext cx="6965245" cy="46482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  <a:ea typeface="Calibri"/>
                <a:cs typeface="Times New Roman"/>
              </a:rPr>
              <a:t>What gives you energy?</a:t>
            </a:r>
            <a:br>
              <a:rPr lang="en-US" sz="3100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  <a:ea typeface="Calibri"/>
                <a:cs typeface="Times New Roman"/>
              </a:rPr>
            </a:br>
            <a:br>
              <a:rPr lang="en-US" sz="3100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  <a:ea typeface="Calibri"/>
                <a:cs typeface="Times New Roman"/>
              </a:rPr>
            </a:br>
            <a:r>
              <a:rPr lang="en-US" sz="3100" dirty="0">
                <a:latin typeface="Berlin Sans FB Demi" panose="020E0802020502020306" pitchFamily="34" charset="0"/>
                <a:ea typeface="Calibri"/>
                <a:cs typeface="Times New Roman"/>
              </a:rPr>
              <a:t>- Activities that take 5 minutes </a:t>
            </a:r>
            <a:br>
              <a:rPr lang="en-US" sz="3100" dirty="0">
                <a:latin typeface="Berlin Sans FB Demi" panose="020E0802020502020306" pitchFamily="34" charset="0"/>
                <a:ea typeface="Calibri"/>
                <a:cs typeface="Times New Roman"/>
              </a:rPr>
            </a:br>
            <a:r>
              <a:rPr lang="en-US" sz="3100" dirty="0">
                <a:latin typeface="Berlin Sans FB Demi" panose="020E0802020502020306" pitchFamily="34" charset="0"/>
                <a:ea typeface="Calibri"/>
                <a:cs typeface="Times New Roman"/>
              </a:rPr>
              <a:t>-Activities that take 30 minutes to 1 hour</a:t>
            </a:r>
            <a:br>
              <a:rPr lang="en-US" sz="3100" dirty="0">
                <a:latin typeface="Berlin Sans FB Demi" panose="020E0802020502020306" pitchFamily="34" charset="0"/>
                <a:ea typeface="Calibri"/>
                <a:cs typeface="Times New Roman"/>
              </a:rPr>
            </a:br>
            <a:r>
              <a:rPr lang="en-US" sz="3100" dirty="0">
                <a:latin typeface="Berlin Sans FB Demi" panose="020E0802020502020306" pitchFamily="34" charset="0"/>
                <a:ea typeface="Calibri"/>
                <a:cs typeface="Times New Roman"/>
              </a:rPr>
              <a:t>-Activities that take 1 hour to a half day</a:t>
            </a:r>
            <a:br>
              <a:rPr lang="en-US" sz="3100" dirty="0">
                <a:latin typeface="Berlin Sans FB Demi" panose="020E0802020502020306" pitchFamily="34" charset="0"/>
                <a:ea typeface="Calibri"/>
                <a:cs typeface="Times New Roman"/>
              </a:rPr>
            </a:br>
            <a:r>
              <a:rPr lang="en-US" sz="3100" dirty="0">
                <a:latin typeface="Berlin Sans FB Demi" panose="020E0802020502020306" pitchFamily="34" charset="0"/>
                <a:ea typeface="Calibri"/>
                <a:cs typeface="Times New Roman"/>
              </a:rPr>
              <a:t>-Activities that take a half day plus</a:t>
            </a:r>
            <a:br>
              <a:rPr lang="en-US" dirty="0">
                <a:latin typeface="Berlin Sans FB Demi" panose="020E0802020502020306" pitchFamily="34" charset="0"/>
                <a:ea typeface="Calibri"/>
                <a:cs typeface="Times New Roman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261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520221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Energy Management Options</a:t>
            </a:r>
            <a:br>
              <a:rPr lang="en-US" dirty="0"/>
            </a:br>
            <a:br>
              <a:rPr lang="en-US" dirty="0"/>
            </a:br>
            <a:r>
              <a:rPr lang="en-US" dirty="0">
                <a:latin typeface="Berlin Sans FB Demi" panose="020E0802020502020306" pitchFamily="34" charset="0"/>
              </a:rPr>
              <a:t>*Build Energy</a:t>
            </a:r>
            <a:br>
              <a:rPr lang="en-US" dirty="0">
                <a:latin typeface="Berlin Sans FB Demi" panose="020E0802020502020306" pitchFamily="34" charset="0"/>
              </a:rPr>
            </a:br>
            <a:r>
              <a:rPr lang="en-US" dirty="0">
                <a:latin typeface="Berlin Sans FB Demi" panose="020E0802020502020306" pitchFamily="34" charset="0"/>
              </a:rPr>
              <a:t>*Conserve Energy</a:t>
            </a:r>
            <a:br>
              <a:rPr lang="en-US" dirty="0">
                <a:latin typeface="Berlin Sans FB Demi" panose="020E0802020502020306" pitchFamily="34" charset="0"/>
              </a:rPr>
            </a:br>
            <a:r>
              <a:rPr lang="en-US" dirty="0">
                <a:latin typeface="Berlin Sans FB Demi" panose="020E0802020502020306" pitchFamily="34" charset="0"/>
              </a:rPr>
              <a:t>*Channel Energy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624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209800"/>
            <a:ext cx="5715000" cy="32766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800" dirty="0">
                <a:latin typeface="Berlin Sans FB Demi" panose="020E0802020502020306" pitchFamily="34" charset="0"/>
              </a:rPr>
              <a:t>*</a:t>
            </a:r>
            <a:r>
              <a:rPr lang="en-US" sz="5200" dirty="0">
                <a:latin typeface="Berlin Sans FB Demi" panose="020E0802020502020306" pitchFamily="34" charset="0"/>
              </a:rPr>
              <a:t>Take Responsibility </a:t>
            </a:r>
          </a:p>
          <a:p>
            <a:pPr marL="0" indent="0" algn="ctr">
              <a:buNone/>
            </a:pPr>
            <a:r>
              <a:rPr lang="en-US" sz="5200" dirty="0">
                <a:latin typeface="Berlin Sans FB Demi" panose="020E0802020502020306" pitchFamily="34" charset="0"/>
              </a:rPr>
              <a:t>for </a:t>
            </a:r>
            <a:br>
              <a:rPr lang="en-US" sz="5200" dirty="0">
                <a:latin typeface="Berlin Sans FB Demi" panose="020E0802020502020306" pitchFamily="34" charset="0"/>
              </a:rPr>
            </a:br>
            <a:r>
              <a:rPr lang="en-US" sz="5200" dirty="0">
                <a:latin typeface="Berlin Sans FB Demi" panose="020E0802020502020306" pitchFamily="34" charset="0"/>
              </a:rPr>
              <a:t>Your Own Situation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59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362200"/>
            <a:ext cx="5409569" cy="2209801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latin typeface="Berlin Sans FB Demi" panose="020E0802020502020306" pitchFamily="34" charset="0"/>
              </a:rPr>
              <a:t>*</a:t>
            </a:r>
            <a:r>
              <a:rPr lang="en-US" sz="5400" dirty="0">
                <a:latin typeface="Berlin Sans FB Demi" panose="020E0802020502020306" pitchFamily="34" charset="0"/>
              </a:rPr>
              <a:t>Believe in Yourself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038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62200"/>
            <a:ext cx="6004559" cy="1447799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latin typeface="Berlin Sans FB Demi" panose="020E0802020502020306" pitchFamily="34" charset="0"/>
              </a:rPr>
              <a:t>*Talk to Yourself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26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590799"/>
            <a:ext cx="5699760" cy="1828801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latin typeface="Berlin Sans FB Demi" panose="020E0802020502020306" pitchFamily="34" charset="0"/>
              </a:rPr>
              <a:t>*Say No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739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62200"/>
            <a:ext cx="6233159" cy="2514599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latin typeface="Berlin Sans FB Demi" panose="020E0802020502020306" pitchFamily="34" charset="0"/>
              </a:rPr>
              <a:t>*</a:t>
            </a:r>
            <a:r>
              <a:rPr lang="en-US" sz="5400" dirty="0">
                <a:latin typeface="Berlin Sans FB Demi" panose="020E0802020502020306" pitchFamily="34" charset="0"/>
              </a:rPr>
              <a:t>Develop </a:t>
            </a:r>
          </a:p>
          <a:p>
            <a:pPr marL="0" indent="0" algn="ctr">
              <a:buNone/>
            </a:pPr>
            <a:r>
              <a:rPr lang="en-US" sz="5400" dirty="0">
                <a:latin typeface="Berlin Sans FB Demi" panose="020E0802020502020306" pitchFamily="34" charset="0"/>
              </a:rPr>
              <a:t>Detached Concern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04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438400"/>
            <a:ext cx="6233160" cy="2743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dirty="0">
                <a:latin typeface="Berlin Sans FB Demi" panose="020E0802020502020306" pitchFamily="34" charset="0"/>
              </a:rPr>
              <a:t>*Create a </a:t>
            </a:r>
          </a:p>
          <a:p>
            <a:pPr marL="0" indent="0" algn="ctr">
              <a:buNone/>
            </a:pPr>
            <a:r>
              <a:rPr lang="en-US" sz="5400" dirty="0">
                <a:latin typeface="Berlin Sans FB Demi" panose="020E0802020502020306" pitchFamily="34" charset="0"/>
              </a:rPr>
              <a:t>Nurturing Space</a:t>
            </a:r>
          </a:p>
        </p:txBody>
      </p:sp>
    </p:spTree>
    <p:extLst>
      <p:ext uri="{BB962C8B-B14F-4D97-AF65-F5344CB8AC3E}">
        <p14:creationId xmlns:p14="http://schemas.microsoft.com/office/powerpoint/2010/main" val="1124199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743199"/>
            <a:ext cx="6196405" cy="29798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>
                <a:latin typeface="Berlin Sans FB Demi" panose="020E0802020502020306" pitchFamily="34" charset="0"/>
              </a:rPr>
              <a:t>*Come to Your Senses</a:t>
            </a:r>
          </a:p>
        </p:txBody>
      </p:sp>
    </p:spTree>
    <p:extLst>
      <p:ext uri="{BB962C8B-B14F-4D97-AF65-F5344CB8AC3E}">
        <p14:creationId xmlns:p14="http://schemas.microsoft.com/office/powerpoint/2010/main" val="3296945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62200"/>
            <a:ext cx="6309360" cy="1905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>
                <a:latin typeface="Berlin Sans FB Demi" panose="020E0802020502020306" pitchFamily="34" charset="0"/>
              </a:rPr>
              <a:t>*Laugh</a:t>
            </a:r>
          </a:p>
        </p:txBody>
      </p:sp>
    </p:spTree>
    <p:extLst>
      <p:ext uri="{BB962C8B-B14F-4D97-AF65-F5344CB8AC3E}">
        <p14:creationId xmlns:p14="http://schemas.microsoft.com/office/powerpoint/2010/main" val="3118230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743200"/>
            <a:ext cx="6309359" cy="2133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dirty="0">
                <a:latin typeface="Berlin Sans FB Demi" panose="020E0802020502020306" pitchFamily="34" charset="0"/>
              </a:rPr>
              <a:t>*Find Quiet Time</a:t>
            </a:r>
          </a:p>
        </p:txBody>
      </p:sp>
    </p:spTree>
    <p:extLst>
      <p:ext uri="{BB962C8B-B14F-4D97-AF65-F5344CB8AC3E}">
        <p14:creationId xmlns:p14="http://schemas.microsoft.com/office/powerpoint/2010/main" val="2786281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Energizer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latin typeface="Berlin Sans FB Demi" panose="020E0802020502020306" pitchFamily="34" charset="0"/>
              </a:rPr>
              <a:t>*Celebrate Yourself </a:t>
            </a:r>
          </a:p>
          <a:p>
            <a:pPr marL="0" indent="0" algn="ctr">
              <a:buNone/>
            </a:pPr>
            <a:r>
              <a:rPr lang="en-US" sz="4400" dirty="0">
                <a:latin typeface="Berlin Sans FB Demi" panose="020E0802020502020306" pitchFamily="34" charset="0"/>
              </a:rPr>
              <a:t>and </a:t>
            </a:r>
          </a:p>
          <a:p>
            <a:pPr marL="0" indent="0" algn="ctr">
              <a:buNone/>
            </a:pPr>
            <a:r>
              <a:rPr lang="en-US" sz="4400" dirty="0">
                <a:latin typeface="Berlin Sans FB Demi" panose="020E0802020502020306" pitchFamily="34" charset="0"/>
              </a:rPr>
              <a:t>Your Accomplishments Everyday</a:t>
            </a:r>
          </a:p>
        </p:txBody>
      </p:sp>
    </p:spTree>
    <p:extLst>
      <p:ext uri="{BB962C8B-B14F-4D97-AF65-F5344CB8AC3E}">
        <p14:creationId xmlns:p14="http://schemas.microsoft.com/office/powerpoint/2010/main" val="3755254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ckwell Extra Bold" panose="02060903040505020403" pitchFamily="18" charset="0"/>
              </a:rPr>
              <a:t>Close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latin typeface="Berlin Sans FB Demi" panose="020E0802020502020306" pitchFamily="34" charset="0"/>
              </a:rPr>
              <a:t>*Learn to enjoy yourself while you work.</a:t>
            </a:r>
          </a:p>
          <a:p>
            <a:pPr marL="0" indent="0" algn="ctr">
              <a:buNone/>
            </a:pPr>
            <a:r>
              <a:rPr lang="en-US" sz="3600" dirty="0">
                <a:latin typeface="Berlin Sans FB Demi" panose="020E0802020502020306" pitchFamily="34" charset="0"/>
              </a:rPr>
              <a:t>*Choose to care for your needs.</a:t>
            </a:r>
          </a:p>
          <a:p>
            <a:pPr marL="0" indent="0" algn="ctr">
              <a:buNone/>
            </a:pPr>
            <a:r>
              <a:rPr lang="en-US" sz="3600" dirty="0">
                <a:latin typeface="Berlin Sans FB Demi" panose="020E0802020502020306" pitchFamily="34" charset="0"/>
              </a:rPr>
              <a:t>*Take time to re-energize regularly.</a:t>
            </a:r>
          </a:p>
        </p:txBody>
      </p:sp>
    </p:spTree>
    <p:extLst>
      <p:ext uri="{BB962C8B-B14F-4D97-AF65-F5344CB8AC3E}">
        <p14:creationId xmlns:p14="http://schemas.microsoft.com/office/powerpoint/2010/main" val="383727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973618"/>
          </a:xfrm>
        </p:spPr>
        <p:txBody>
          <a:bodyPr/>
          <a:lstStyle/>
          <a:p>
            <a:r>
              <a:rPr lang="en-US" b="1" dirty="0">
                <a:latin typeface="Berlin Sans FB Demi" panose="020E0802020502020306" pitchFamily="34" charset="0"/>
              </a:rPr>
              <a:t>‘It is precisely those who are busiest who most need to give themselves </a:t>
            </a:r>
            <a:br>
              <a:rPr lang="en-US" b="1" dirty="0">
                <a:latin typeface="Berlin Sans FB Demi" panose="020E0802020502020306" pitchFamily="34" charset="0"/>
              </a:rPr>
            </a:br>
            <a:r>
              <a:rPr lang="en-US" b="1" dirty="0">
                <a:latin typeface="Berlin Sans FB Demi" panose="020E0802020502020306" pitchFamily="34" charset="0"/>
              </a:rPr>
              <a:t>a break.’</a:t>
            </a:r>
            <a:br>
              <a:rPr lang="en-US" b="1" dirty="0">
                <a:latin typeface="Berlin Sans FB Demi" panose="020E0802020502020306" pitchFamily="34" charset="0"/>
              </a:rPr>
            </a:br>
            <a:r>
              <a:rPr lang="en-US" sz="3600" b="1" dirty="0">
                <a:solidFill>
                  <a:schemeClr val="bg2">
                    <a:lumMod val="50000"/>
                  </a:schemeClr>
                </a:solidFill>
                <a:latin typeface="Berlin Sans FB Demi" panose="020E0802020502020306" pitchFamily="34" charset="0"/>
              </a:rPr>
              <a:t>Pico </a:t>
            </a:r>
            <a:r>
              <a:rPr lang="en-US" sz="3600" b="1" dirty="0" err="1">
                <a:solidFill>
                  <a:schemeClr val="bg2">
                    <a:lumMod val="50000"/>
                  </a:schemeClr>
                </a:solidFill>
                <a:latin typeface="Berlin Sans FB Demi" panose="020E0802020502020306" pitchFamily="34" charset="0"/>
              </a:rPr>
              <a:t>Iyer</a:t>
            </a:r>
            <a:br>
              <a:rPr lang="en-US" b="1" dirty="0">
                <a:latin typeface="Berlin Sans FB Demi" panose="020E0802020502020306" pitchFamily="34" charset="0"/>
              </a:rPr>
            </a:br>
            <a:r>
              <a:rPr lang="en-US" sz="3200" b="1" u="sng" dirty="0">
                <a:latin typeface="Berlin Sans FB Demi" panose="020E0802020502020306" pitchFamily="34" charset="0"/>
              </a:rPr>
              <a:t>The Art of Stillness</a:t>
            </a:r>
          </a:p>
        </p:txBody>
      </p:sp>
    </p:spTree>
    <p:extLst>
      <p:ext uri="{BB962C8B-B14F-4D97-AF65-F5344CB8AC3E}">
        <p14:creationId xmlns:p14="http://schemas.microsoft.com/office/powerpoint/2010/main" val="3317279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2489BAEBC5642B993278FFD478A0F" ma:contentTypeVersion="13" ma:contentTypeDescription="Create a new document." ma:contentTypeScope="" ma:versionID="55c56a8b12df229e5493434e3b71f66f">
  <xsd:schema xmlns:xsd="http://www.w3.org/2001/XMLSchema" xmlns:xs="http://www.w3.org/2001/XMLSchema" xmlns:p="http://schemas.microsoft.com/office/2006/metadata/properties" xmlns:ns2="0fb20522-acc7-4313-a0e4-14b76f90e47e" xmlns:ns3="e5c48a6e-afa7-4473-b15e-72ec32fe59dd" targetNamespace="http://schemas.microsoft.com/office/2006/metadata/properties" ma:root="true" ma:fieldsID="d6bf2ba0e92cd309c2cee92c78a5bf1c" ns2:_="" ns3:_="">
    <xsd:import namespace="0fb20522-acc7-4313-a0e4-14b76f90e47e"/>
    <xsd:import namespace="e5c48a6e-afa7-4473-b15e-72ec32fe59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b20522-acc7-4313-a0e4-14b76f90e4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48a6e-afa7-4473-b15e-72ec32fe59d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A43B4D-252B-4305-82AC-8401491AAB0A}"/>
</file>

<file path=customXml/itemProps2.xml><?xml version="1.0" encoding="utf-8"?>
<ds:datastoreItem xmlns:ds="http://schemas.openxmlformats.org/officeDocument/2006/customXml" ds:itemID="{0CCE5EA4-C557-45E2-9539-E56956B673BB}"/>
</file>

<file path=customXml/itemProps3.xml><?xml version="1.0" encoding="utf-8"?>
<ds:datastoreItem xmlns:ds="http://schemas.openxmlformats.org/officeDocument/2006/customXml" ds:itemID="{DCA719F5-F26F-40FC-8658-63AD1267DB25}"/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</TotalTime>
  <Words>184</Words>
  <Application>Microsoft Office PowerPoint</Application>
  <PresentationFormat>On-screen Show (4:3)</PresentationFormat>
  <Paragraphs>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Berlin Sans FB Demi</vt:lpstr>
      <vt:lpstr>Brush Script MT</vt:lpstr>
      <vt:lpstr>Calibri</vt:lpstr>
      <vt:lpstr>Constantia</vt:lpstr>
      <vt:lpstr>Franklin Gothic Book</vt:lpstr>
      <vt:lpstr>Rage Italic</vt:lpstr>
      <vt:lpstr>Rockwell Extra Bold</vt:lpstr>
      <vt:lpstr>Pushpin</vt:lpstr>
      <vt:lpstr>Taking Care of Ourselves</vt:lpstr>
      <vt:lpstr>What gives you energy?  - Activities that take 5 minutes  -Activities that take 30 minutes to 1 hour -Activities that take 1 hour to a half day -Activities that take a half day plus </vt:lpstr>
      <vt:lpstr>Energy Management Options  *Build Energy *Conserve Energy *Channel Energy </vt:lpstr>
      <vt:lpstr>Energizer 1</vt:lpstr>
      <vt:lpstr>Energizer 2</vt:lpstr>
      <vt:lpstr>Energizer 3</vt:lpstr>
      <vt:lpstr>Energizer 4</vt:lpstr>
      <vt:lpstr>Energizer 5</vt:lpstr>
      <vt:lpstr>Energizer 6</vt:lpstr>
      <vt:lpstr>Energizer 7</vt:lpstr>
      <vt:lpstr>Energizer 8</vt:lpstr>
      <vt:lpstr>Energizer 9</vt:lpstr>
      <vt:lpstr>Energizer 10</vt:lpstr>
      <vt:lpstr>Close</vt:lpstr>
      <vt:lpstr>‘It is precisely those who are busiest who most need to give themselves  a break.’ Pico Iyer The Art of Stillness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Taking Care of Ourselves</dc:title>
  <dc:creator>dHolzapfel</dc:creator>
  <cp:lastModifiedBy>Corinna Andrews</cp:lastModifiedBy>
  <cp:revision>2</cp:revision>
  <dcterms:created xsi:type="dcterms:W3CDTF">2021-06-18T12:01:52Z</dcterms:created>
  <dcterms:modified xsi:type="dcterms:W3CDTF">2021-06-25T12:51:37Z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0x010100D232489BAEBC5642B993278FFD478A0F</vt:lpwstr>
  </property>
</Properties>
</file>